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3"/>
    <p:sldId id="258" r:id="rId4"/>
    <p:sldId id="257" r:id="rId5"/>
    <p:sldId id="263" r:id="rId6"/>
  </p:sldIdLst>
  <p:sldSz cx="18288000" cy="10287000"/>
  <p:notesSz cx="6858000" cy="9144000"/>
  <p:embeddedFontLst>
    <p:embeddedFont>
      <p:font typeface="Roboto Condensed Bold" panose="02000000000000000000"/>
      <p:bold r:id="rId10"/>
    </p:embeddedFont>
    <p:embeddedFont>
      <p:font typeface="Roboto" panose="02000000000000000000"/>
      <p:regular r:id="rId11"/>
    </p:embeddedFont>
    <p:embeddedFont>
      <p:font typeface="Roboto Bold" panose="02000000000000000000"/>
      <p:bold r:id="rId12"/>
    </p:embeddedFont>
    <p:embeddedFont>
      <p:font typeface="Calibri" panose="020F0502020204030204" charset="0"/>
      <p:regular r:id="rId13"/>
      <p:bold r:id="rId14"/>
      <p:italic r:id="rId15"/>
      <p:boldItalic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font" Target="fonts/font7.fntdata"/><Relationship Id="rId15" Type="http://schemas.openxmlformats.org/officeDocument/2006/relationships/font" Target="fonts/font6.fntdata"/><Relationship Id="rId14" Type="http://schemas.openxmlformats.org/officeDocument/2006/relationships/font" Target="fonts/font5.fntdata"/><Relationship Id="rId13" Type="http://schemas.openxmlformats.org/officeDocument/2006/relationships/font" Target="fonts/font4.fntdata"/><Relationship Id="rId12" Type="http://schemas.openxmlformats.org/officeDocument/2006/relationships/font" Target="fonts/font3.fntdata"/><Relationship Id="rId11" Type="http://schemas.openxmlformats.org/officeDocument/2006/relationships/font" Target="fonts/font2.fntdata"/><Relationship Id="rId10" Type="http://schemas.openxmlformats.org/officeDocument/2006/relationships/font" Target="fonts/font1.fntdata"/><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rot="0">
            <a:off x="2604729" y="1343061"/>
            <a:ext cx="13078543" cy="8123641"/>
            <a:chOff x="0" y="-95250"/>
            <a:chExt cx="17438057" cy="10831520"/>
          </a:xfrm>
        </p:grpSpPr>
        <p:sp>
          <p:nvSpPr>
            <p:cNvPr id="3" name="TextBox 3"/>
            <p:cNvSpPr txBox="1"/>
            <p:nvPr/>
          </p:nvSpPr>
          <p:spPr>
            <a:xfrm>
              <a:off x="0" y="2422530"/>
              <a:ext cx="17438057" cy="5257588"/>
            </a:xfrm>
            <a:prstGeom prst="rect">
              <a:avLst/>
            </a:prstGeom>
          </p:spPr>
          <p:txBody>
            <a:bodyPr lIns="0" tIns="0" rIns="0" bIns="0" rtlCol="0" anchor="t">
              <a:spAutoFit/>
            </a:bodyPr>
            <a:lstStyle/>
            <a:p>
              <a:pPr algn="ctr">
                <a:lnSpc>
                  <a:spcPts val="10370"/>
                </a:lnSpc>
              </a:pPr>
              <a:r>
                <a:rPr lang="en-US" sz="8500" spc="960">
                  <a:solidFill>
                    <a:srgbClr val="FFBD59"/>
                  </a:solidFill>
                  <a:latin typeface="Roboto Condensed Bold" panose="02000000000000000000"/>
                </a:rPr>
                <a:t>RESOURCE MANAGEMENT 101</a:t>
              </a:r>
              <a:endParaRPr lang="en-US" sz="8500" spc="960">
                <a:solidFill>
                  <a:srgbClr val="FFBD59"/>
                </a:solidFill>
                <a:latin typeface="Roboto Condensed Bold" panose="02000000000000000000"/>
              </a:endParaRPr>
            </a:p>
            <a:p>
              <a:pPr algn="ctr">
                <a:lnSpc>
                  <a:spcPts val="10370"/>
                </a:lnSpc>
              </a:pPr>
              <a:r>
                <a:rPr lang="en-US" sz="8500" spc="960">
                  <a:solidFill>
                    <a:srgbClr val="D39400"/>
                  </a:solidFill>
                  <a:latin typeface="Roboto Condensed Bold" panose="02000000000000000000"/>
                </a:rPr>
                <a:t>ACTION PLAN</a:t>
              </a:r>
              <a:endParaRPr lang="en-US" sz="8500" spc="960">
                <a:solidFill>
                  <a:srgbClr val="D39400"/>
                </a:solidFill>
                <a:latin typeface="Roboto Condensed Bold" panose="02000000000000000000"/>
              </a:endParaRPr>
            </a:p>
          </p:txBody>
        </p:sp>
        <p:sp>
          <p:nvSpPr>
            <p:cNvPr id="4" name="TextBox 4"/>
            <p:cNvSpPr txBox="1"/>
            <p:nvPr/>
          </p:nvSpPr>
          <p:spPr>
            <a:xfrm>
              <a:off x="1175133" y="9248677"/>
              <a:ext cx="15087792" cy="1487593"/>
            </a:xfrm>
            <a:prstGeom prst="rect">
              <a:avLst/>
            </a:prstGeom>
          </p:spPr>
          <p:txBody>
            <a:bodyPr lIns="0" tIns="0" rIns="0" bIns="0" rtlCol="0" anchor="t">
              <a:spAutoFit/>
            </a:bodyPr>
            <a:lstStyle/>
            <a:p>
              <a:pPr algn="ctr">
                <a:lnSpc>
                  <a:spcPts val="4350"/>
                </a:lnSpc>
              </a:pPr>
              <a:r>
                <a:rPr lang="en-US" sz="3000" spc="75">
                  <a:solidFill>
                    <a:srgbClr val="F2FAFF"/>
                  </a:solidFill>
                  <a:latin typeface="Roboto" panose="02000000000000000000"/>
                </a:rPr>
                <a:t>Powered by</a:t>
              </a:r>
              <a:endParaRPr lang="en-US" sz="3000" spc="75">
                <a:solidFill>
                  <a:srgbClr val="F2FAFF"/>
                </a:solidFill>
                <a:latin typeface="Roboto" panose="02000000000000000000"/>
              </a:endParaRPr>
            </a:p>
            <a:p>
              <a:pPr algn="ctr">
                <a:lnSpc>
                  <a:spcPts val="4350"/>
                </a:lnSpc>
              </a:pPr>
              <a:r>
                <a:rPr lang="en-US" sz="3000" spc="75">
                  <a:solidFill>
                    <a:srgbClr val="F2FAFF"/>
                  </a:solidFill>
                  <a:latin typeface="Roboto" panose="02000000000000000000"/>
                </a:rPr>
                <a:t>Awe-Inspiring &amp; Bold Creative-Tech Solutions Limited</a:t>
              </a:r>
              <a:endParaRPr lang="en-US" sz="3000" spc="75">
                <a:solidFill>
                  <a:srgbClr val="F2FAFF"/>
                </a:solidFill>
                <a:latin typeface="Roboto" panose="02000000000000000000"/>
              </a:endParaRPr>
            </a:p>
          </p:txBody>
        </p:sp>
        <p:sp>
          <p:nvSpPr>
            <p:cNvPr id="5" name="TextBox 5"/>
            <p:cNvSpPr txBox="1"/>
            <p:nvPr/>
          </p:nvSpPr>
          <p:spPr>
            <a:xfrm>
              <a:off x="1175133" y="-95250"/>
              <a:ext cx="15087792" cy="966893"/>
            </a:xfrm>
            <a:prstGeom prst="rect">
              <a:avLst/>
            </a:prstGeom>
          </p:spPr>
          <p:txBody>
            <a:bodyPr lIns="0" tIns="0" rIns="0" bIns="0" rtlCol="0" anchor="t">
              <a:spAutoFit/>
            </a:bodyPr>
            <a:lstStyle/>
            <a:p>
              <a:pPr algn="ctr">
                <a:lnSpc>
                  <a:spcPts val="5655"/>
                </a:lnSpc>
              </a:pPr>
              <a:r>
                <a:rPr lang="en-US" sz="3900" spc="409">
                  <a:solidFill>
                    <a:srgbClr val="F2FAFF"/>
                  </a:solidFill>
                  <a:latin typeface="Roboto Bold" panose="02000000000000000000"/>
                </a:rPr>
                <a:t>TECH IT LIKE A GIRL PRESENTS</a:t>
              </a:r>
              <a:endParaRPr lang="en-US" sz="3900" spc="409">
                <a:solidFill>
                  <a:srgbClr val="F2FAFF"/>
                </a:solidFill>
                <a:latin typeface="Roboto Bold" panose="02000000000000000000"/>
              </a:endParaRPr>
            </a:p>
          </p:txBody>
        </p:sp>
        <p:sp>
          <p:nvSpPr>
            <p:cNvPr id="6" name="AutoShape 6"/>
            <p:cNvSpPr/>
            <p:nvPr/>
          </p:nvSpPr>
          <p:spPr>
            <a:xfrm>
              <a:off x="1509557" y="1415111"/>
              <a:ext cx="14457395" cy="110090"/>
            </a:xfrm>
            <a:prstGeom prst="rect">
              <a:avLst/>
            </a:prstGeom>
            <a:solidFill>
              <a:srgbClr val="F2FAFF"/>
            </a:solidFill>
          </p:spPr>
        </p:sp>
        <p:sp>
          <p:nvSpPr>
            <p:cNvPr id="7" name="AutoShape 7"/>
            <p:cNvSpPr/>
            <p:nvPr/>
          </p:nvSpPr>
          <p:spPr>
            <a:xfrm>
              <a:off x="1509557" y="8501106"/>
              <a:ext cx="14457395" cy="110090"/>
            </a:xfrm>
            <a:prstGeom prst="rect">
              <a:avLst/>
            </a:prstGeom>
            <a:solidFill>
              <a:srgbClr val="F2FAFF"/>
            </a:solidFill>
          </p:spPr>
        </p:sp>
      </p:grpSp>
      <p:pic>
        <p:nvPicPr>
          <p:cNvPr id="43" name="Picture 42" descr="TILAG - New abct logo (21)"/>
          <p:cNvPicPr>
            <a:picLocks noChangeAspect="1"/>
          </p:cNvPicPr>
          <p:nvPr/>
        </p:nvPicPr>
        <p:blipFill>
          <a:blip r:embed="rId1"/>
          <a:stretch>
            <a:fillRect/>
          </a:stretch>
        </p:blipFill>
        <p:spPr>
          <a:xfrm>
            <a:off x="609600" y="571500"/>
            <a:ext cx="1146810" cy="1146810"/>
          </a:xfrm>
          <a:prstGeom prst="rect">
            <a:avLst/>
          </a:prstGeom>
          <a:effectLst>
            <a:outerShdw blurRad="152400" dist="317500" dir="5400000" sx="90000" sy="-19000" rotWithShape="0">
              <a:prstClr val="black">
                <a:alpha val="15000"/>
              </a:prstClr>
            </a:outerShdw>
            <a:softEdge rad="1270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1"/>
          <a:srcRect/>
          <a:stretch>
            <a:fillRect/>
          </a:stretch>
        </p:blipFill>
        <p:spPr>
          <a:xfrm>
            <a:off x="8615038" y="1203070"/>
            <a:ext cx="911984" cy="629262"/>
          </a:xfrm>
          <a:prstGeom prst="rect">
            <a:avLst/>
          </a:prstGeom>
        </p:spPr>
      </p:pic>
      <p:sp>
        <p:nvSpPr>
          <p:cNvPr id="3" name="TextBox 3"/>
          <p:cNvSpPr txBox="1"/>
          <p:nvPr/>
        </p:nvSpPr>
        <p:spPr>
          <a:xfrm>
            <a:off x="2840558" y="4077519"/>
            <a:ext cx="12544641" cy="3628103"/>
          </a:xfrm>
          <a:prstGeom prst="rect">
            <a:avLst/>
          </a:prstGeom>
        </p:spPr>
        <p:txBody>
          <a:bodyPr lIns="0" tIns="0" rIns="0" bIns="0" rtlCol="0" anchor="t">
            <a:spAutoFit/>
          </a:bodyPr>
          <a:lstStyle/>
          <a:p>
            <a:pPr algn="ctr">
              <a:lnSpc>
                <a:spcPts val="4795"/>
              </a:lnSpc>
            </a:pPr>
            <a:r>
              <a:rPr lang="en-US" sz="3500" spc="381">
                <a:solidFill>
                  <a:srgbClr val="FFFFFF"/>
                </a:solidFill>
                <a:latin typeface="Roboto" panose="02000000000000000000"/>
              </a:rPr>
              <a:t>This Action Plan is in PowerPoint format and is editable by simply clicking in the white text boxes to make your notes and fill out your Action Plan. If you need more slides, simply duplicate the last slide in the worksheet and fill it out as you did before. </a:t>
            </a:r>
            <a:endParaRPr lang="en-US" sz="3500" spc="381">
              <a:solidFill>
                <a:srgbClr val="FFFFFF"/>
              </a:solidFill>
              <a:latin typeface="Roboto" panose="02000000000000000000"/>
            </a:endParaRPr>
          </a:p>
        </p:txBody>
      </p:sp>
      <p:sp>
        <p:nvSpPr>
          <p:cNvPr id="4" name="TextBox 4"/>
          <p:cNvSpPr txBox="1"/>
          <p:nvPr/>
        </p:nvSpPr>
        <p:spPr>
          <a:xfrm>
            <a:off x="4885023" y="2379061"/>
            <a:ext cx="8673105" cy="666185"/>
          </a:xfrm>
          <a:prstGeom prst="rect">
            <a:avLst/>
          </a:prstGeom>
        </p:spPr>
        <p:txBody>
          <a:bodyPr lIns="0" tIns="0" rIns="0" bIns="0" rtlCol="0" anchor="t">
            <a:spAutoFit/>
          </a:bodyPr>
          <a:lstStyle/>
          <a:p>
            <a:pPr algn="ctr">
              <a:lnSpc>
                <a:spcPts val="5440"/>
              </a:lnSpc>
            </a:pPr>
            <a:r>
              <a:rPr lang="en-US" sz="3755" spc="1107">
                <a:solidFill>
                  <a:srgbClr val="FFFFFF"/>
                </a:solidFill>
                <a:latin typeface="Roboto Condensed Bold" panose="02000000000000000000"/>
              </a:rPr>
              <a:t>SPECIAL INSTRUCTIONS</a:t>
            </a:r>
            <a:endParaRPr lang="en-US" sz="3755" spc="1107">
              <a:solidFill>
                <a:srgbClr val="FFFFFF"/>
              </a:solidFill>
              <a:latin typeface="Roboto Condensed Bold" panose="02000000000000000000"/>
            </a:endParaRPr>
          </a:p>
        </p:txBody>
      </p:sp>
      <p:sp>
        <p:nvSpPr>
          <p:cNvPr id="5" name="TextBox 5"/>
          <p:cNvSpPr txBox="1"/>
          <p:nvPr/>
        </p:nvSpPr>
        <p:spPr>
          <a:xfrm>
            <a:off x="5558847" y="8763802"/>
            <a:ext cx="7024365" cy="500380"/>
          </a:xfrm>
          <a:prstGeom prst="rect">
            <a:avLst/>
          </a:prstGeom>
        </p:spPr>
        <p:txBody>
          <a:bodyPr lIns="0" tIns="0" rIns="0" bIns="0" rtlCol="0" anchor="t">
            <a:spAutoFit/>
          </a:bodyPr>
          <a:lstStyle/>
          <a:p>
            <a:pPr algn="ctr">
              <a:lnSpc>
                <a:spcPts val="3905"/>
              </a:lnSpc>
            </a:pPr>
            <a:r>
              <a:rPr lang="en-US" sz="2690" spc="395">
                <a:solidFill>
                  <a:srgbClr val="FFFFFF"/>
                </a:solidFill>
                <a:latin typeface="Roboto" panose="02000000000000000000"/>
              </a:rPr>
              <a:t>WWW.TECHITLIKEAGIRL.COM</a:t>
            </a:r>
            <a:endParaRPr lang="en-US" sz="2690" spc="395">
              <a:solidFill>
                <a:srgbClr val="FFFFFF"/>
              </a:solidFill>
              <a:latin typeface="Roboto" panose="02000000000000000000"/>
            </a:endParaRPr>
          </a:p>
        </p:txBody>
      </p:sp>
      <p:sp>
        <p:nvSpPr>
          <p:cNvPr id="6" name="AutoShape 6"/>
          <p:cNvSpPr/>
          <p:nvPr/>
        </p:nvSpPr>
        <p:spPr>
          <a:xfrm>
            <a:off x="4729872" y="3621997"/>
            <a:ext cx="8828256" cy="77714"/>
          </a:xfrm>
          <a:prstGeom prst="rect">
            <a:avLst/>
          </a:prstGeom>
          <a:solidFill>
            <a:srgbClr val="FFBD59"/>
          </a:solidFill>
        </p:spPr>
      </p:sp>
      <p:sp>
        <p:nvSpPr>
          <p:cNvPr id="7" name="AutoShape 7"/>
          <p:cNvSpPr/>
          <p:nvPr/>
        </p:nvSpPr>
        <p:spPr>
          <a:xfrm>
            <a:off x="4729872" y="8150105"/>
            <a:ext cx="8828256" cy="77714"/>
          </a:xfrm>
          <a:prstGeom prst="rect">
            <a:avLst/>
          </a:prstGeom>
          <a:solidFill>
            <a:srgbClr val="FFBD59"/>
          </a:solidFill>
        </p:spPr>
      </p:sp>
      <p:pic>
        <p:nvPicPr>
          <p:cNvPr id="43" name="Picture 42" descr="TILAG - New abct logo (21)"/>
          <p:cNvPicPr>
            <a:picLocks noChangeAspect="1"/>
          </p:cNvPicPr>
          <p:nvPr/>
        </p:nvPicPr>
        <p:blipFill>
          <a:blip r:embed="rId2"/>
          <a:stretch>
            <a:fillRect/>
          </a:stretch>
        </p:blipFill>
        <p:spPr>
          <a:xfrm>
            <a:off x="609600" y="571500"/>
            <a:ext cx="1146810" cy="1146810"/>
          </a:xfrm>
          <a:prstGeom prst="rect">
            <a:avLst/>
          </a:prstGeom>
          <a:effectLst>
            <a:outerShdw blurRad="152400" dist="317500" dir="5400000" sx="90000" sy="-19000" rotWithShape="0">
              <a:prstClr val="black">
                <a:alpha val="15000"/>
              </a:prstClr>
            </a:outerShdw>
            <a:softEdge rad="1270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0">
            <a:off x="10494013" y="5777032"/>
            <a:ext cx="6698104" cy="2124075"/>
            <a:chOff x="0" y="0"/>
            <a:chExt cx="8930806" cy="2832100"/>
          </a:xfrm>
        </p:grpSpPr>
        <p:sp>
          <p:nvSpPr>
            <p:cNvPr id="3" name="TextBox 3"/>
            <p:cNvSpPr txBox="1"/>
            <p:nvPr/>
          </p:nvSpPr>
          <p:spPr>
            <a:xfrm>
              <a:off x="491068" y="-114300"/>
              <a:ext cx="7948669" cy="1047327"/>
            </a:xfrm>
            <a:prstGeom prst="rect">
              <a:avLst/>
            </a:prstGeom>
          </p:spPr>
          <p:txBody>
            <a:bodyPr lIns="0" tIns="0" rIns="0" bIns="0" rtlCol="0" anchor="t">
              <a:spAutoFit/>
            </a:bodyPr>
            <a:lstStyle/>
            <a:p>
              <a:pPr algn="l">
                <a:lnSpc>
                  <a:spcPts val="6670"/>
                </a:lnSpc>
              </a:pPr>
              <a:r>
                <a:rPr lang="en-US" sz="4600" spc="114">
                  <a:solidFill>
                    <a:srgbClr val="000000"/>
                  </a:solidFill>
                  <a:latin typeface="Roboto Condensed Bold" panose="02000000000000000000"/>
                </a:rPr>
                <a:t>STEP 3</a:t>
              </a:r>
              <a:endParaRPr lang="en-US" sz="4600" spc="114">
                <a:solidFill>
                  <a:srgbClr val="000000"/>
                </a:solidFill>
                <a:latin typeface="Roboto Condensed Bold" panose="02000000000000000000"/>
              </a:endParaRPr>
            </a:p>
          </p:txBody>
        </p:sp>
        <p:sp>
          <p:nvSpPr>
            <p:cNvPr id="4" name="TextBox 4"/>
            <p:cNvSpPr txBox="1"/>
            <p:nvPr/>
          </p:nvSpPr>
          <p:spPr>
            <a:xfrm>
              <a:off x="0" y="1171152"/>
              <a:ext cx="8930806" cy="1660948"/>
            </a:xfrm>
            <a:prstGeom prst="rect">
              <a:avLst/>
            </a:prstGeom>
          </p:spPr>
          <p:txBody>
            <a:bodyPr lIns="0" tIns="0" rIns="0" bIns="0" rtlCol="0" anchor="t">
              <a:spAutoFit/>
            </a:bodyPr>
            <a:lstStyle/>
            <a:p>
              <a:pPr marL="379730" lvl="1" indent="-189865" algn="l">
                <a:lnSpc>
                  <a:spcPts val="3335"/>
                </a:lnSpc>
                <a:buFont typeface="Arial" panose="020B0604020202020204"/>
                <a:buChar char="•"/>
              </a:pPr>
              <a:r>
                <a:rPr lang="en-US" sz="2300" spc="57">
                  <a:solidFill>
                    <a:srgbClr val="000000"/>
                  </a:solidFill>
                  <a:latin typeface="Roboto" panose="02000000000000000000"/>
                </a:rPr>
                <a:t>Honour the big picture vision</a:t>
              </a:r>
              <a:endParaRPr lang="en-US" sz="2300" spc="57">
                <a:solidFill>
                  <a:srgbClr val="000000"/>
                </a:solidFill>
                <a:latin typeface="Roboto" panose="02000000000000000000"/>
              </a:endParaRPr>
            </a:p>
            <a:p>
              <a:pPr marL="379730" lvl="1" indent="-189865" algn="l">
                <a:lnSpc>
                  <a:spcPts val="3335"/>
                </a:lnSpc>
                <a:buFont typeface="Arial" panose="020B0604020202020204"/>
                <a:buChar char="•"/>
              </a:pPr>
              <a:r>
                <a:rPr lang="en-US" sz="2300" spc="57">
                  <a:solidFill>
                    <a:srgbClr val="000000"/>
                  </a:solidFill>
                  <a:latin typeface="Roboto" panose="02000000000000000000"/>
                </a:rPr>
                <a:t>Take small steps toward your goal</a:t>
              </a:r>
              <a:endParaRPr lang="en-US" sz="2300" spc="57">
                <a:solidFill>
                  <a:srgbClr val="000000"/>
                </a:solidFill>
                <a:latin typeface="Roboto" panose="02000000000000000000"/>
              </a:endParaRPr>
            </a:p>
            <a:p>
              <a:pPr marL="379730" lvl="1" indent="-189865" algn="l">
                <a:lnSpc>
                  <a:spcPts val="3335"/>
                </a:lnSpc>
                <a:buFont typeface="Arial" panose="020B0604020202020204"/>
                <a:buChar char="•"/>
              </a:pPr>
              <a:r>
                <a:rPr lang="en-US" sz="2300" spc="57">
                  <a:solidFill>
                    <a:srgbClr val="000000"/>
                  </a:solidFill>
                  <a:latin typeface="Roboto" panose="02000000000000000000"/>
                </a:rPr>
                <a:t>Work your plan and reap the rewards</a:t>
              </a:r>
              <a:endParaRPr lang="en-US" sz="2300" spc="57">
                <a:solidFill>
                  <a:srgbClr val="000000"/>
                </a:solidFill>
                <a:latin typeface="Roboto" panose="02000000000000000000"/>
              </a:endParaRPr>
            </a:p>
          </p:txBody>
        </p:sp>
      </p:grpSp>
      <p:grpSp>
        <p:nvGrpSpPr>
          <p:cNvPr id="5" name="Group 5"/>
          <p:cNvGrpSpPr/>
          <p:nvPr/>
        </p:nvGrpSpPr>
        <p:grpSpPr>
          <a:xfrm rot="0">
            <a:off x="10494013" y="963909"/>
            <a:ext cx="6698104" cy="2969895"/>
            <a:chOff x="0" y="0"/>
            <a:chExt cx="8930806" cy="3959860"/>
          </a:xfrm>
        </p:grpSpPr>
        <p:sp>
          <p:nvSpPr>
            <p:cNvPr id="6" name="TextBox 6"/>
            <p:cNvSpPr txBox="1"/>
            <p:nvPr/>
          </p:nvSpPr>
          <p:spPr>
            <a:xfrm>
              <a:off x="491068" y="-114300"/>
              <a:ext cx="7948669" cy="1047327"/>
            </a:xfrm>
            <a:prstGeom prst="rect">
              <a:avLst/>
            </a:prstGeom>
          </p:spPr>
          <p:txBody>
            <a:bodyPr lIns="0" tIns="0" rIns="0" bIns="0" rtlCol="0" anchor="t">
              <a:spAutoFit/>
            </a:bodyPr>
            <a:lstStyle/>
            <a:p>
              <a:pPr algn="l">
                <a:lnSpc>
                  <a:spcPts val="6670"/>
                </a:lnSpc>
              </a:pPr>
              <a:r>
                <a:rPr lang="en-US" sz="4600" spc="114">
                  <a:solidFill>
                    <a:srgbClr val="000000"/>
                  </a:solidFill>
                  <a:latin typeface="Roboto Condensed Bold" panose="02000000000000000000"/>
                </a:rPr>
                <a:t>STEP 1</a:t>
              </a:r>
              <a:endParaRPr lang="en-US" sz="4600" spc="114">
                <a:solidFill>
                  <a:srgbClr val="000000"/>
                </a:solidFill>
                <a:latin typeface="Roboto Condensed Bold" panose="02000000000000000000"/>
              </a:endParaRPr>
            </a:p>
          </p:txBody>
        </p:sp>
        <p:sp>
          <p:nvSpPr>
            <p:cNvPr id="7" name="TextBox 7"/>
            <p:cNvSpPr txBox="1"/>
            <p:nvPr/>
          </p:nvSpPr>
          <p:spPr>
            <a:xfrm>
              <a:off x="0" y="1171152"/>
              <a:ext cx="8930806" cy="2788708"/>
            </a:xfrm>
            <a:prstGeom prst="rect">
              <a:avLst/>
            </a:prstGeom>
          </p:spPr>
          <p:txBody>
            <a:bodyPr lIns="0" tIns="0" rIns="0" bIns="0" rtlCol="0" anchor="t">
              <a:spAutoFit/>
            </a:bodyPr>
            <a:lstStyle/>
            <a:p>
              <a:pPr marL="379730" lvl="1" indent="-189865" algn="l">
                <a:lnSpc>
                  <a:spcPts val="3335"/>
                </a:lnSpc>
                <a:buFont typeface="Arial" panose="020B0604020202020204"/>
                <a:buChar char="•"/>
              </a:pPr>
              <a:r>
                <a:rPr lang="en-US" sz="2300" spc="57">
                  <a:solidFill>
                    <a:srgbClr val="000000"/>
                  </a:solidFill>
                  <a:latin typeface="Roboto" panose="02000000000000000000"/>
                </a:rPr>
                <a:t>What am I try</a:t>
              </a:r>
              <a:r>
                <a:rPr lang="en-US" sz="2300" spc="57">
                  <a:solidFill>
                    <a:srgbClr val="000000"/>
                  </a:solidFill>
                  <a:latin typeface="Roboto" panose="02000000000000000000"/>
                </a:rPr>
                <a:t>ing to create?</a:t>
              </a:r>
              <a:endParaRPr lang="en-US" sz="2300" spc="57">
                <a:solidFill>
                  <a:srgbClr val="000000"/>
                </a:solidFill>
                <a:latin typeface="Roboto" panose="02000000000000000000"/>
              </a:endParaRPr>
            </a:p>
            <a:p>
              <a:pPr marL="379730" lvl="1" indent="-189865" algn="l">
                <a:lnSpc>
                  <a:spcPts val="3335"/>
                </a:lnSpc>
                <a:buFont typeface="Arial" panose="020B0604020202020204"/>
                <a:buChar char="•"/>
              </a:pPr>
              <a:r>
                <a:rPr lang="en-US" sz="2300" spc="57">
                  <a:solidFill>
                    <a:srgbClr val="000000"/>
                  </a:solidFill>
                  <a:latin typeface="Roboto" panose="02000000000000000000"/>
                </a:rPr>
                <a:t>Why am I trying to get this done?</a:t>
              </a:r>
              <a:endParaRPr lang="en-US" sz="2300" spc="57">
                <a:solidFill>
                  <a:srgbClr val="000000"/>
                </a:solidFill>
                <a:latin typeface="Roboto" panose="02000000000000000000"/>
              </a:endParaRPr>
            </a:p>
            <a:p>
              <a:pPr marL="379730" lvl="1" indent="-189865" algn="l">
                <a:lnSpc>
                  <a:spcPts val="3335"/>
                </a:lnSpc>
                <a:buFont typeface="Arial" panose="020B0604020202020204"/>
                <a:buChar char="•"/>
              </a:pPr>
              <a:r>
                <a:rPr lang="en-US" sz="2300" spc="57">
                  <a:solidFill>
                    <a:srgbClr val="000000"/>
                  </a:solidFill>
                  <a:latin typeface="Roboto" panose="02000000000000000000"/>
                </a:rPr>
                <a:t>How - Of th</a:t>
              </a:r>
              <a:r>
                <a:rPr lang="en-US" sz="2300" spc="57">
                  <a:solidFill>
                    <a:srgbClr val="000000"/>
                  </a:solidFill>
                  <a:latin typeface="Roboto" panose="02000000000000000000"/>
                </a:rPr>
                <a:t>e available options, which format is best suited to help me effectively merge my what and my why?</a:t>
              </a:r>
              <a:endParaRPr lang="en-US" sz="2300" spc="57">
                <a:solidFill>
                  <a:srgbClr val="000000"/>
                </a:solidFill>
                <a:latin typeface="Roboto" panose="02000000000000000000"/>
              </a:endParaRPr>
            </a:p>
          </p:txBody>
        </p:sp>
      </p:grpSp>
      <p:grpSp>
        <p:nvGrpSpPr>
          <p:cNvPr id="8" name="Group 8"/>
          <p:cNvGrpSpPr/>
          <p:nvPr/>
        </p:nvGrpSpPr>
        <p:grpSpPr>
          <a:xfrm rot="0">
            <a:off x="-247794" y="9305283"/>
            <a:ext cx="18952535" cy="1357156"/>
            <a:chOff x="0" y="0"/>
            <a:chExt cx="25270047" cy="1809541"/>
          </a:xfrm>
        </p:grpSpPr>
        <p:sp>
          <p:nvSpPr>
            <p:cNvPr id="9" name="AutoShape 9"/>
            <p:cNvSpPr/>
            <p:nvPr/>
          </p:nvSpPr>
          <p:spPr>
            <a:xfrm>
              <a:off x="0" y="0"/>
              <a:ext cx="25270047" cy="1809541"/>
            </a:xfrm>
            <a:prstGeom prst="rect">
              <a:avLst/>
            </a:prstGeom>
            <a:solidFill>
              <a:srgbClr val="000000"/>
            </a:solidFill>
          </p:spPr>
        </p:sp>
        <p:sp>
          <p:nvSpPr>
            <p:cNvPr id="10" name="TextBox 10"/>
            <p:cNvSpPr txBox="1"/>
            <p:nvPr/>
          </p:nvSpPr>
          <p:spPr>
            <a:xfrm>
              <a:off x="2164671" y="443545"/>
              <a:ext cx="22009938" cy="371687"/>
            </a:xfrm>
            <a:prstGeom prst="rect">
              <a:avLst/>
            </a:prstGeom>
          </p:spPr>
          <p:txBody>
            <a:bodyPr lIns="0" tIns="0" rIns="0" bIns="0" rtlCol="0" anchor="t">
              <a:spAutoFit/>
            </a:bodyPr>
            <a:lstStyle/>
            <a:p>
              <a:pPr algn="r">
                <a:lnSpc>
                  <a:spcPts val="2175"/>
                </a:lnSpc>
              </a:pPr>
              <a:r>
                <a:rPr lang="en-US" sz="1500" spc="157">
                  <a:solidFill>
                    <a:srgbClr val="FFFFFF"/>
                  </a:solidFill>
                  <a:latin typeface="Roboto" panose="02000000000000000000"/>
                  <a:sym typeface="+mn-ea"/>
                </a:rPr>
                <a:t>Resource Management 101 • www.techitlikeagirl.com</a:t>
              </a:r>
              <a:endParaRPr lang="en-US" sz="1500" spc="157">
                <a:solidFill>
                  <a:srgbClr val="F2FAFF"/>
                </a:solidFill>
                <a:latin typeface="Roboto" panose="02000000000000000000"/>
              </a:endParaRPr>
            </a:p>
          </p:txBody>
        </p:sp>
      </p:grpSp>
      <p:grpSp>
        <p:nvGrpSpPr>
          <p:cNvPr id="11" name="Group 11"/>
          <p:cNvGrpSpPr/>
          <p:nvPr/>
        </p:nvGrpSpPr>
        <p:grpSpPr>
          <a:xfrm rot="0">
            <a:off x="1028700" y="5777032"/>
            <a:ext cx="7572929" cy="2969895"/>
            <a:chOff x="0" y="0"/>
            <a:chExt cx="10097238" cy="3959860"/>
          </a:xfrm>
        </p:grpSpPr>
        <p:sp>
          <p:nvSpPr>
            <p:cNvPr id="12" name="TextBox 12"/>
            <p:cNvSpPr txBox="1"/>
            <p:nvPr/>
          </p:nvSpPr>
          <p:spPr>
            <a:xfrm>
              <a:off x="555206" y="-114300"/>
              <a:ext cx="8986827" cy="1047327"/>
            </a:xfrm>
            <a:prstGeom prst="rect">
              <a:avLst/>
            </a:prstGeom>
          </p:spPr>
          <p:txBody>
            <a:bodyPr lIns="0" tIns="0" rIns="0" bIns="0" rtlCol="0" anchor="t">
              <a:spAutoFit/>
            </a:bodyPr>
            <a:lstStyle/>
            <a:p>
              <a:pPr algn="l">
                <a:lnSpc>
                  <a:spcPts val="6670"/>
                </a:lnSpc>
              </a:pPr>
              <a:r>
                <a:rPr lang="en-US" sz="4600" spc="114">
                  <a:solidFill>
                    <a:srgbClr val="000000"/>
                  </a:solidFill>
                  <a:latin typeface="Roboto Condensed Bold" panose="02000000000000000000"/>
                </a:rPr>
                <a:t>STEP 2</a:t>
              </a:r>
              <a:endParaRPr lang="en-US" sz="4600" spc="114">
                <a:solidFill>
                  <a:srgbClr val="000000"/>
                </a:solidFill>
                <a:latin typeface="Roboto Condensed Bold" panose="02000000000000000000"/>
              </a:endParaRPr>
            </a:p>
          </p:txBody>
        </p:sp>
        <p:sp>
          <p:nvSpPr>
            <p:cNvPr id="13" name="TextBox 13"/>
            <p:cNvSpPr txBox="1"/>
            <p:nvPr/>
          </p:nvSpPr>
          <p:spPr>
            <a:xfrm>
              <a:off x="0" y="1171152"/>
              <a:ext cx="10097238" cy="2788708"/>
            </a:xfrm>
            <a:prstGeom prst="rect">
              <a:avLst/>
            </a:prstGeom>
          </p:spPr>
          <p:txBody>
            <a:bodyPr lIns="0" tIns="0" rIns="0" bIns="0" rtlCol="0" anchor="t">
              <a:spAutoFit/>
            </a:bodyPr>
            <a:lstStyle/>
            <a:p>
              <a:pPr marL="379730" lvl="1" indent="-189865">
                <a:lnSpc>
                  <a:spcPts val="3335"/>
                </a:lnSpc>
                <a:buFont typeface="Arial" panose="020B0604020202020204"/>
                <a:buChar char="•"/>
              </a:pPr>
              <a:r>
                <a:rPr lang="en-US" sz="2300" spc="57">
                  <a:solidFill>
                    <a:srgbClr val="000000"/>
                  </a:solidFill>
                  <a:latin typeface="Roboto" panose="02000000000000000000"/>
                </a:rPr>
                <a:t>Wh</a:t>
              </a:r>
              <a:r>
                <a:rPr lang="en-US" sz="2300" spc="57">
                  <a:solidFill>
                    <a:srgbClr val="000000"/>
                  </a:solidFill>
                  <a:latin typeface="Roboto" panose="02000000000000000000"/>
                </a:rPr>
                <a:t>at devices do I have?</a:t>
              </a:r>
              <a:endParaRPr lang="en-US" sz="2300" spc="57">
                <a:solidFill>
                  <a:srgbClr val="000000"/>
                </a:solidFill>
                <a:latin typeface="Roboto" panose="02000000000000000000"/>
              </a:endParaRPr>
            </a:p>
            <a:p>
              <a:pPr marL="379730" lvl="1" indent="-189865">
                <a:lnSpc>
                  <a:spcPts val="3335"/>
                </a:lnSpc>
                <a:buFont typeface="Arial" panose="020B0604020202020204"/>
                <a:buChar char="•"/>
              </a:pPr>
              <a:r>
                <a:rPr lang="en-US" sz="2300" spc="57">
                  <a:solidFill>
                    <a:srgbClr val="000000"/>
                  </a:solidFill>
                  <a:latin typeface="Roboto" panose="02000000000000000000"/>
                </a:rPr>
                <a:t>What are the features and limitations of said devices?</a:t>
              </a:r>
              <a:endParaRPr lang="en-US" sz="2300" spc="57">
                <a:solidFill>
                  <a:srgbClr val="000000"/>
                </a:solidFill>
                <a:latin typeface="Roboto" panose="02000000000000000000"/>
              </a:endParaRPr>
            </a:p>
            <a:p>
              <a:pPr marL="379730" lvl="1" indent="-189865">
                <a:lnSpc>
                  <a:spcPts val="3335"/>
                </a:lnSpc>
                <a:buFont typeface="Arial" panose="020B0604020202020204"/>
                <a:buChar char="•"/>
              </a:pPr>
              <a:r>
                <a:rPr lang="en-US" sz="2300" spc="57">
                  <a:solidFill>
                    <a:srgbClr val="000000"/>
                  </a:solidFill>
                  <a:latin typeface="Roboto" panose="02000000000000000000"/>
                </a:rPr>
                <a:t>In what ways can I maximise the possibilities and work around the limitation?</a:t>
              </a:r>
              <a:endParaRPr lang="en-US" sz="2300" spc="57">
                <a:solidFill>
                  <a:srgbClr val="000000"/>
                </a:solidFill>
                <a:latin typeface="Roboto" panose="02000000000000000000"/>
              </a:endParaRPr>
            </a:p>
          </p:txBody>
        </p:sp>
      </p:grpSp>
      <p:grpSp>
        <p:nvGrpSpPr>
          <p:cNvPr id="14" name="Group 14"/>
          <p:cNvGrpSpPr/>
          <p:nvPr/>
        </p:nvGrpSpPr>
        <p:grpSpPr>
          <a:xfrm rot="0">
            <a:off x="2718435" y="878205"/>
            <a:ext cx="5896610" cy="3391535"/>
            <a:chOff x="-1922666" y="-690946"/>
            <a:chExt cx="12047148" cy="4522564"/>
          </a:xfrm>
        </p:grpSpPr>
        <p:sp>
          <p:nvSpPr>
            <p:cNvPr id="15" name="TextBox 15"/>
            <p:cNvSpPr txBox="1"/>
            <p:nvPr/>
          </p:nvSpPr>
          <p:spPr>
            <a:xfrm>
              <a:off x="-1921368" y="-690946"/>
              <a:ext cx="11519128" cy="1140591"/>
            </a:xfrm>
            <a:prstGeom prst="rect">
              <a:avLst/>
            </a:prstGeom>
          </p:spPr>
          <p:txBody>
            <a:bodyPr wrap="square" lIns="0" tIns="0" rIns="0" bIns="0" rtlCol="0" anchor="t">
              <a:spAutoFit/>
            </a:bodyPr>
            <a:lstStyle/>
            <a:p>
              <a:pPr algn="l">
                <a:lnSpc>
                  <a:spcPts val="6670"/>
                </a:lnSpc>
              </a:pPr>
              <a:r>
                <a:rPr lang="en-US" sz="4600" spc="114">
                  <a:solidFill>
                    <a:srgbClr val="000000"/>
                  </a:solidFill>
                  <a:latin typeface="Roboto Condensed Bold" panose="02000000000000000000"/>
                </a:rPr>
                <a:t>HOW IT WORKS</a:t>
              </a:r>
              <a:endParaRPr lang="en-US" sz="4600" spc="114">
                <a:solidFill>
                  <a:srgbClr val="000000"/>
                </a:solidFill>
                <a:latin typeface="Roboto Condensed Bold" panose="02000000000000000000"/>
              </a:endParaRPr>
            </a:p>
          </p:txBody>
        </p:sp>
        <p:sp>
          <p:nvSpPr>
            <p:cNvPr id="16" name="TextBox 16"/>
            <p:cNvSpPr txBox="1"/>
            <p:nvPr/>
          </p:nvSpPr>
          <p:spPr>
            <a:xfrm>
              <a:off x="-1922666" y="594441"/>
              <a:ext cx="12047148" cy="3237177"/>
            </a:xfrm>
            <a:prstGeom prst="rect">
              <a:avLst/>
            </a:prstGeom>
          </p:spPr>
          <p:txBody>
            <a:bodyPr lIns="0" tIns="0" rIns="0" bIns="0" rtlCol="0" anchor="t">
              <a:noAutofit/>
            </a:bodyPr>
            <a:lstStyle/>
            <a:p>
              <a:pPr algn="l">
                <a:lnSpc>
                  <a:spcPts val="3335"/>
                </a:lnSpc>
              </a:pPr>
              <a:r>
                <a:rPr lang="en-US" sz="2300" spc="57">
                  <a:solidFill>
                    <a:srgbClr val="000000"/>
                  </a:solidFill>
                  <a:latin typeface="Roboto" panose="02000000000000000000"/>
                </a:rPr>
                <a:t>The following steps include questions that are used as prompts to guide your action planning processes. </a:t>
              </a:r>
              <a:endParaRPr lang="en-US" sz="2300" spc="57">
                <a:solidFill>
                  <a:srgbClr val="000000"/>
                </a:solidFill>
                <a:latin typeface="Roboto" panose="02000000000000000000"/>
              </a:endParaRPr>
            </a:p>
          </p:txBody>
        </p:sp>
      </p:grpSp>
      <p:pic>
        <p:nvPicPr>
          <p:cNvPr id="43" name="Picture 42" descr="TILAG - New abct logo (21)"/>
          <p:cNvPicPr>
            <a:picLocks noChangeAspect="1"/>
          </p:cNvPicPr>
          <p:nvPr/>
        </p:nvPicPr>
        <p:blipFill>
          <a:blip r:embed="rId1"/>
          <a:stretch>
            <a:fillRect/>
          </a:stretch>
        </p:blipFill>
        <p:spPr>
          <a:xfrm>
            <a:off x="609600" y="571500"/>
            <a:ext cx="1146810" cy="1146810"/>
          </a:xfrm>
          <a:prstGeom prst="rect">
            <a:avLst/>
          </a:prstGeom>
          <a:effectLst>
            <a:outerShdw blurRad="152400" dist="317500" dir="5400000" sx="90000" sy="-19000" rotWithShape="0">
              <a:prstClr val="black">
                <a:alpha val="15000"/>
              </a:prstClr>
            </a:outerShdw>
            <a:softEdge rad="1270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2FAFF"/>
        </a:solidFill>
        <a:effectLst/>
      </p:bgPr>
    </p:bg>
    <p:spTree>
      <p:nvGrpSpPr>
        <p:cNvPr id="1" name=""/>
        <p:cNvGrpSpPr/>
        <p:nvPr/>
      </p:nvGrpSpPr>
      <p:grpSpPr>
        <a:xfrm>
          <a:off x="0" y="0"/>
          <a:ext cx="0" cy="0"/>
          <a:chOff x="0" y="0"/>
          <a:chExt cx="0" cy="0"/>
        </a:xfrm>
      </p:grpSpPr>
      <p:grpSp>
        <p:nvGrpSpPr>
          <p:cNvPr id="2" name="Group 2"/>
          <p:cNvGrpSpPr/>
          <p:nvPr/>
        </p:nvGrpSpPr>
        <p:grpSpPr>
          <a:xfrm rot="0">
            <a:off x="-247794" y="9305283"/>
            <a:ext cx="18952535" cy="1357156"/>
            <a:chOff x="0" y="0"/>
            <a:chExt cx="25270047" cy="1809541"/>
          </a:xfrm>
        </p:grpSpPr>
        <p:sp>
          <p:nvSpPr>
            <p:cNvPr id="3" name="AutoShape 3"/>
            <p:cNvSpPr/>
            <p:nvPr/>
          </p:nvSpPr>
          <p:spPr>
            <a:xfrm>
              <a:off x="0" y="0"/>
              <a:ext cx="25270047" cy="1809541"/>
            </a:xfrm>
            <a:prstGeom prst="rect">
              <a:avLst/>
            </a:prstGeom>
            <a:solidFill>
              <a:srgbClr val="000000"/>
            </a:solidFill>
          </p:spPr>
        </p:sp>
        <p:sp>
          <p:nvSpPr>
            <p:cNvPr id="4" name="TextBox 4"/>
            <p:cNvSpPr txBox="1"/>
            <p:nvPr/>
          </p:nvSpPr>
          <p:spPr>
            <a:xfrm>
              <a:off x="11664271" y="443545"/>
              <a:ext cx="12510338" cy="371687"/>
            </a:xfrm>
            <a:prstGeom prst="rect">
              <a:avLst/>
            </a:prstGeom>
          </p:spPr>
          <p:txBody>
            <a:bodyPr lIns="0" tIns="0" rIns="0" bIns="0" rtlCol="0" anchor="t">
              <a:spAutoFit/>
            </a:bodyPr>
            <a:lstStyle/>
            <a:p>
              <a:pPr algn="r">
                <a:lnSpc>
                  <a:spcPts val="2175"/>
                </a:lnSpc>
              </a:pPr>
              <a:r>
                <a:rPr lang="en-US" sz="1500" spc="157">
                  <a:solidFill>
                    <a:srgbClr val="FFFFFF"/>
                  </a:solidFill>
                  <a:latin typeface="Roboto" panose="02000000000000000000"/>
                </a:rPr>
                <a:t>R</a:t>
              </a:r>
              <a:r>
                <a:rPr lang="en-US" sz="1500" spc="157">
                  <a:solidFill>
                    <a:srgbClr val="FFFFFF"/>
                  </a:solidFill>
                  <a:latin typeface="Roboto" panose="02000000000000000000"/>
                </a:rPr>
                <a:t>esource Management 101 • www.techitlikeagirl.com</a:t>
              </a:r>
              <a:endParaRPr lang="en-US" sz="1500" spc="157">
                <a:solidFill>
                  <a:srgbClr val="FFFFFF"/>
                </a:solidFill>
                <a:latin typeface="Roboto" panose="02000000000000000000"/>
              </a:endParaRPr>
            </a:p>
          </p:txBody>
        </p:sp>
      </p:grpSp>
      <p:sp>
        <p:nvSpPr>
          <p:cNvPr id="5" name="TextBox 5"/>
          <p:cNvSpPr txBox="1"/>
          <p:nvPr/>
        </p:nvSpPr>
        <p:spPr>
          <a:xfrm>
            <a:off x="3752998" y="1277586"/>
            <a:ext cx="10782004" cy="789305"/>
          </a:xfrm>
          <a:prstGeom prst="rect">
            <a:avLst/>
          </a:prstGeom>
        </p:spPr>
        <p:txBody>
          <a:bodyPr lIns="0" tIns="0" rIns="0" bIns="0" rtlCol="0" anchor="t">
            <a:spAutoFit/>
          </a:bodyPr>
          <a:lstStyle/>
          <a:p>
            <a:pPr algn="ctr">
              <a:lnSpc>
                <a:spcPts val="6250"/>
              </a:lnSpc>
            </a:pPr>
            <a:r>
              <a:rPr lang="en-US" sz="5000" spc="250">
                <a:solidFill>
                  <a:srgbClr val="000000"/>
                </a:solidFill>
                <a:latin typeface="Roboto Bold" panose="02000000000000000000"/>
              </a:rPr>
              <a:t>YOUR ACTION PLAN</a:t>
            </a:r>
            <a:endParaRPr lang="en-US" sz="5000" spc="250">
              <a:solidFill>
                <a:srgbClr val="000000"/>
              </a:solidFill>
              <a:latin typeface="Roboto Bold" panose="02000000000000000000"/>
            </a:endParaRPr>
          </a:p>
        </p:txBody>
      </p:sp>
      <p:grpSp>
        <p:nvGrpSpPr>
          <p:cNvPr id="6" name="Group 6"/>
          <p:cNvGrpSpPr/>
          <p:nvPr/>
        </p:nvGrpSpPr>
        <p:grpSpPr>
          <a:xfrm rot="0">
            <a:off x="1027272" y="4629318"/>
            <a:ext cx="16230600" cy="4046258"/>
            <a:chOff x="0" y="0"/>
            <a:chExt cx="21640800" cy="5395011"/>
          </a:xfrm>
        </p:grpSpPr>
        <p:grpSp>
          <p:nvGrpSpPr>
            <p:cNvPr id="7" name="Group 7"/>
            <p:cNvGrpSpPr/>
            <p:nvPr/>
          </p:nvGrpSpPr>
          <p:grpSpPr>
            <a:xfrm rot="0">
              <a:off x="0" y="1144065"/>
              <a:ext cx="4059068" cy="4250946"/>
              <a:chOff x="0" y="0"/>
              <a:chExt cx="1827501" cy="1913890"/>
            </a:xfrm>
          </p:grpSpPr>
          <p:sp>
            <p:nvSpPr>
              <p:cNvPr id="8" name="Freeform 8"/>
              <p:cNvSpPr/>
              <p:nvPr/>
            </p:nvSpPr>
            <p:spPr>
              <a:xfrm>
                <a:off x="0" y="0"/>
                <a:ext cx="1827501" cy="1913890"/>
              </a:xfrm>
              <a:custGeom>
                <a:avLst/>
                <a:gdLst/>
                <a:ahLst/>
                <a:cxnLst/>
                <a:rect l="l" t="t" r="r" b="b"/>
                <a:pathLst>
                  <a:path w="1827501" h="1913890">
                    <a:moveTo>
                      <a:pt x="0" y="0"/>
                    </a:moveTo>
                    <a:lnTo>
                      <a:pt x="1827501" y="0"/>
                    </a:lnTo>
                    <a:lnTo>
                      <a:pt x="1827501" y="1913890"/>
                    </a:lnTo>
                    <a:lnTo>
                      <a:pt x="0" y="1913890"/>
                    </a:lnTo>
                    <a:close/>
                  </a:path>
                </a:pathLst>
              </a:custGeom>
              <a:solidFill>
                <a:srgbClr val="FFBD59"/>
              </a:solidFill>
            </p:spPr>
          </p:sp>
          <p:sp>
            <p:nvSpPr>
              <p:cNvPr id="9" name="Freeform 9"/>
              <p:cNvSpPr/>
              <p:nvPr/>
            </p:nvSpPr>
            <p:spPr>
              <a:xfrm>
                <a:off x="59690" y="59690"/>
                <a:ext cx="1706851" cy="1793240"/>
              </a:xfrm>
              <a:custGeom>
                <a:avLst/>
                <a:gdLst/>
                <a:ahLst/>
                <a:cxnLst/>
                <a:rect l="l" t="t" r="r" b="b"/>
                <a:pathLst>
                  <a:path w="1706851" h="1793240">
                    <a:moveTo>
                      <a:pt x="0" y="0"/>
                    </a:moveTo>
                    <a:lnTo>
                      <a:pt x="1706851" y="0"/>
                    </a:lnTo>
                    <a:lnTo>
                      <a:pt x="1706851" y="1793240"/>
                    </a:lnTo>
                    <a:lnTo>
                      <a:pt x="0" y="1793240"/>
                    </a:lnTo>
                    <a:close/>
                  </a:path>
                </a:pathLst>
              </a:custGeom>
              <a:solidFill>
                <a:srgbClr val="F2FAFF"/>
              </a:solidFill>
            </p:spPr>
          </p:sp>
        </p:grpSp>
        <p:grpSp>
          <p:nvGrpSpPr>
            <p:cNvPr id="10" name="Group 10"/>
            <p:cNvGrpSpPr/>
            <p:nvPr/>
          </p:nvGrpSpPr>
          <p:grpSpPr>
            <a:xfrm rot="0">
              <a:off x="4394482" y="1144065"/>
              <a:ext cx="4059068" cy="4250946"/>
              <a:chOff x="0" y="0"/>
              <a:chExt cx="1827501" cy="1913890"/>
            </a:xfrm>
          </p:grpSpPr>
          <p:sp>
            <p:nvSpPr>
              <p:cNvPr id="11" name="Freeform 11"/>
              <p:cNvSpPr/>
              <p:nvPr/>
            </p:nvSpPr>
            <p:spPr>
              <a:xfrm>
                <a:off x="0" y="0"/>
                <a:ext cx="1827501" cy="1913890"/>
              </a:xfrm>
              <a:custGeom>
                <a:avLst/>
                <a:gdLst/>
                <a:ahLst/>
                <a:cxnLst/>
                <a:rect l="l" t="t" r="r" b="b"/>
                <a:pathLst>
                  <a:path w="1827501" h="1913890">
                    <a:moveTo>
                      <a:pt x="0" y="0"/>
                    </a:moveTo>
                    <a:lnTo>
                      <a:pt x="1827501" y="0"/>
                    </a:lnTo>
                    <a:lnTo>
                      <a:pt x="1827501" y="1913890"/>
                    </a:lnTo>
                    <a:lnTo>
                      <a:pt x="0" y="1913890"/>
                    </a:lnTo>
                    <a:close/>
                  </a:path>
                </a:pathLst>
              </a:custGeom>
              <a:solidFill>
                <a:srgbClr val="FFBD59"/>
              </a:solidFill>
            </p:spPr>
          </p:sp>
          <p:sp>
            <p:nvSpPr>
              <p:cNvPr id="12" name="Freeform 12"/>
              <p:cNvSpPr/>
              <p:nvPr/>
            </p:nvSpPr>
            <p:spPr>
              <a:xfrm>
                <a:off x="59690" y="59690"/>
                <a:ext cx="1706851" cy="1793240"/>
              </a:xfrm>
              <a:custGeom>
                <a:avLst/>
                <a:gdLst/>
                <a:ahLst/>
                <a:cxnLst/>
                <a:rect l="l" t="t" r="r" b="b"/>
                <a:pathLst>
                  <a:path w="1706851" h="1793240">
                    <a:moveTo>
                      <a:pt x="0" y="0"/>
                    </a:moveTo>
                    <a:lnTo>
                      <a:pt x="1706851" y="0"/>
                    </a:lnTo>
                    <a:lnTo>
                      <a:pt x="1706851" y="1793240"/>
                    </a:lnTo>
                    <a:lnTo>
                      <a:pt x="0" y="1793240"/>
                    </a:lnTo>
                    <a:close/>
                  </a:path>
                </a:pathLst>
              </a:custGeom>
              <a:solidFill>
                <a:srgbClr val="F2FAFF"/>
              </a:solidFill>
            </p:spPr>
          </p:sp>
        </p:grpSp>
        <p:grpSp>
          <p:nvGrpSpPr>
            <p:cNvPr id="13" name="Group 13"/>
            <p:cNvGrpSpPr/>
            <p:nvPr/>
          </p:nvGrpSpPr>
          <p:grpSpPr>
            <a:xfrm rot="0">
              <a:off x="8790867" y="1144065"/>
              <a:ext cx="4059068" cy="4250946"/>
              <a:chOff x="0" y="0"/>
              <a:chExt cx="1827501" cy="1913890"/>
            </a:xfrm>
          </p:grpSpPr>
          <p:sp>
            <p:nvSpPr>
              <p:cNvPr id="14" name="Freeform 14"/>
              <p:cNvSpPr/>
              <p:nvPr/>
            </p:nvSpPr>
            <p:spPr>
              <a:xfrm>
                <a:off x="0" y="0"/>
                <a:ext cx="1827501" cy="1913890"/>
              </a:xfrm>
              <a:custGeom>
                <a:avLst/>
                <a:gdLst/>
                <a:ahLst/>
                <a:cxnLst/>
                <a:rect l="l" t="t" r="r" b="b"/>
                <a:pathLst>
                  <a:path w="1827501" h="1913890">
                    <a:moveTo>
                      <a:pt x="0" y="0"/>
                    </a:moveTo>
                    <a:lnTo>
                      <a:pt x="1827501" y="0"/>
                    </a:lnTo>
                    <a:lnTo>
                      <a:pt x="1827501" y="1913890"/>
                    </a:lnTo>
                    <a:lnTo>
                      <a:pt x="0" y="1913890"/>
                    </a:lnTo>
                    <a:close/>
                  </a:path>
                </a:pathLst>
              </a:custGeom>
              <a:solidFill>
                <a:srgbClr val="FFBD59"/>
              </a:solidFill>
            </p:spPr>
          </p:sp>
          <p:sp>
            <p:nvSpPr>
              <p:cNvPr id="15" name="Freeform 15"/>
              <p:cNvSpPr/>
              <p:nvPr/>
            </p:nvSpPr>
            <p:spPr>
              <a:xfrm>
                <a:off x="59690" y="59690"/>
                <a:ext cx="1706851" cy="1793240"/>
              </a:xfrm>
              <a:custGeom>
                <a:avLst/>
                <a:gdLst/>
                <a:ahLst/>
                <a:cxnLst/>
                <a:rect l="l" t="t" r="r" b="b"/>
                <a:pathLst>
                  <a:path w="1706851" h="1793240">
                    <a:moveTo>
                      <a:pt x="0" y="0"/>
                    </a:moveTo>
                    <a:lnTo>
                      <a:pt x="1706851" y="0"/>
                    </a:lnTo>
                    <a:lnTo>
                      <a:pt x="1706851" y="1793240"/>
                    </a:lnTo>
                    <a:lnTo>
                      <a:pt x="0" y="1793240"/>
                    </a:lnTo>
                    <a:close/>
                  </a:path>
                </a:pathLst>
              </a:custGeom>
              <a:solidFill>
                <a:srgbClr val="F2FAFF"/>
              </a:solidFill>
            </p:spPr>
          </p:sp>
        </p:grpSp>
        <p:grpSp>
          <p:nvGrpSpPr>
            <p:cNvPr id="16" name="Group 16"/>
            <p:cNvGrpSpPr/>
            <p:nvPr/>
          </p:nvGrpSpPr>
          <p:grpSpPr>
            <a:xfrm rot="0">
              <a:off x="13185348" y="1144065"/>
              <a:ext cx="4059068" cy="4250946"/>
              <a:chOff x="0" y="0"/>
              <a:chExt cx="1827501" cy="1913890"/>
            </a:xfrm>
          </p:grpSpPr>
          <p:sp>
            <p:nvSpPr>
              <p:cNvPr id="17" name="Freeform 17"/>
              <p:cNvSpPr/>
              <p:nvPr/>
            </p:nvSpPr>
            <p:spPr>
              <a:xfrm>
                <a:off x="0" y="0"/>
                <a:ext cx="1827501" cy="1913890"/>
              </a:xfrm>
              <a:custGeom>
                <a:avLst/>
                <a:gdLst/>
                <a:ahLst/>
                <a:cxnLst/>
                <a:rect l="l" t="t" r="r" b="b"/>
                <a:pathLst>
                  <a:path w="1827501" h="1913890">
                    <a:moveTo>
                      <a:pt x="0" y="0"/>
                    </a:moveTo>
                    <a:lnTo>
                      <a:pt x="1827501" y="0"/>
                    </a:lnTo>
                    <a:lnTo>
                      <a:pt x="1827501" y="1913890"/>
                    </a:lnTo>
                    <a:lnTo>
                      <a:pt x="0" y="1913890"/>
                    </a:lnTo>
                    <a:close/>
                  </a:path>
                </a:pathLst>
              </a:custGeom>
              <a:solidFill>
                <a:srgbClr val="FFBD59"/>
              </a:solidFill>
            </p:spPr>
          </p:sp>
          <p:sp>
            <p:nvSpPr>
              <p:cNvPr id="18" name="Freeform 18"/>
              <p:cNvSpPr/>
              <p:nvPr/>
            </p:nvSpPr>
            <p:spPr>
              <a:xfrm>
                <a:off x="59690" y="59690"/>
                <a:ext cx="1706851" cy="1793240"/>
              </a:xfrm>
              <a:custGeom>
                <a:avLst/>
                <a:gdLst/>
                <a:ahLst/>
                <a:cxnLst/>
                <a:rect l="l" t="t" r="r" b="b"/>
                <a:pathLst>
                  <a:path w="1706851" h="1793240">
                    <a:moveTo>
                      <a:pt x="0" y="0"/>
                    </a:moveTo>
                    <a:lnTo>
                      <a:pt x="1706851" y="0"/>
                    </a:lnTo>
                    <a:lnTo>
                      <a:pt x="1706851" y="1793240"/>
                    </a:lnTo>
                    <a:lnTo>
                      <a:pt x="0" y="1793240"/>
                    </a:lnTo>
                    <a:close/>
                  </a:path>
                </a:pathLst>
              </a:custGeom>
              <a:solidFill>
                <a:srgbClr val="F2FAFF"/>
              </a:solidFill>
            </p:spPr>
          </p:sp>
        </p:grpSp>
        <p:sp>
          <p:nvSpPr>
            <p:cNvPr id="19" name="AutoShape 19"/>
            <p:cNvSpPr/>
            <p:nvPr/>
          </p:nvSpPr>
          <p:spPr>
            <a:xfrm>
              <a:off x="0" y="0"/>
              <a:ext cx="4060972" cy="1726403"/>
            </a:xfrm>
            <a:prstGeom prst="rect">
              <a:avLst/>
            </a:prstGeom>
            <a:solidFill>
              <a:srgbClr val="000000"/>
            </a:solidFill>
          </p:spPr>
        </p:sp>
        <p:sp>
          <p:nvSpPr>
            <p:cNvPr id="20" name="AutoShape 20"/>
            <p:cNvSpPr/>
            <p:nvPr/>
          </p:nvSpPr>
          <p:spPr>
            <a:xfrm>
              <a:off x="4394482" y="0"/>
              <a:ext cx="4060972" cy="1726403"/>
            </a:xfrm>
            <a:prstGeom prst="rect">
              <a:avLst/>
            </a:prstGeom>
            <a:solidFill>
              <a:srgbClr val="000000"/>
            </a:solidFill>
          </p:spPr>
        </p:sp>
        <p:sp>
          <p:nvSpPr>
            <p:cNvPr id="21" name="AutoShape 21"/>
            <p:cNvSpPr/>
            <p:nvPr/>
          </p:nvSpPr>
          <p:spPr>
            <a:xfrm>
              <a:off x="8788963" y="0"/>
              <a:ext cx="4060972" cy="1726403"/>
            </a:xfrm>
            <a:prstGeom prst="rect">
              <a:avLst/>
            </a:prstGeom>
            <a:solidFill>
              <a:srgbClr val="000000"/>
            </a:solidFill>
          </p:spPr>
        </p:sp>
        <p:sp>
          <p:nvSpPr>
            <p:cNvPr id="22" name="AutoShape 22"/>
            <p:cNvSpPr/>
            <p:nvPr/>
          </p:nvSpPr>
          <p:spPr>
            <a:xfrm>
              <a:off x="13183445" y="0"/>
              <a:ext cx="4060972" cy="1726403"/>
            </a:xfrm>
            <a:prstGeom prst="rect">
              <a:avLst/>
            </a:prstGeom>
            <a:solidFill>
              <a:srgbClr val="000000"/>
            </a:solidFill>
          </p:spPr>
        </p:sp>
        <p:sp>
          <p:nvSpPr>
            <p:cNvPr id="23" name="TextBox 23"/>
            <p:cNvSpPr txBox="1"/>
            <p:nvPr/>
          </p:nvSpPr>
          <p:spPr>
            <a:xfrm>
              <a:off x="516743" y="2216304"/>
              <a:ext cx="3027486" cy="2076873"/>
            </a:xfrm>
            <a:prstGeom prst="rect">
              <a:avLst/>
            </a:prstGeom>
          </p:spPr>
          <p:txBody>
            <a:bodyPr lIns="0" tIns="0" rIns="0" bIns="0" rtlCol="0" anchor="t">
              <a:spAutoFit/>
            </a:bodyPr>
            <a:lstStyle/>
            <a:p>
              <a:pPr algn="ctr">
                <a:lnSpc>
                  <a:spcPts val="2430"/>
                </a:lnSpc>
              </a:pPr>
              <a:r>
                <a:rPr lang="en-US" sz="1620" spc="40">
                  <a:solidFill>
                    <a:srgbClr val="244357"/>
                  </a:solidFill>
                  <a:latin typeface="Roboto" panose="02000000000000000000"/>
                </a:rPr>
                <a:t>Enter your text here - Use this section to list the device(s) or pieces  of equipment you have on hand</a:t>
              </a:r>
              <a:endParaRPr lang="en-US" sz="1620" spc="40">
                <a:solidFill>
                  <a:srgbClr val="244357"/>
                </a:solidFill>
                <a:latin typeface="Roboto" panose="02000000000000000000"/>
              </a:endParaRPr>
            </a:p>
          </p:txBody>
        </p:sp>
        <p:sp>
          <p:nvSpPr>
            <p:cNvPr id="24" name="TextBox 24"/>
            <p:cNvSpPr txBox="1"/>
            <p:nvPr/>
          </p:nvSpPr>
          <p:spPr>
            <a:xfrm>
              <a:off x="4911224" y="2216304"/>
              <a:ext cx="3027486" cy="2446649"/>
            </a:xfrm>
            <a:prstGeom prst="rect">
              <a:avLst/>
            </a:prstGeom>
          </p:spPr>
          <p:txBody>
            <a:bodyPr lIns="0" tIns="0" rIns="0" bIns="0" rtlCol="0" anchor="t">
              <a:spAutoFit/>
            </a:bodyPr>
            <a:lstStyle/>
            <a:p>
              <a:pPr algn="ctr">
                <a:lnSpc>
                  <a:spcPts val="2430"/>
                </a:lnSpc>
              </a:pPr>
              <a:r>
                <a:rPr lang="en-US" sz="1620" spc="40">
                  <a:solidFill>
                    <a:srgbClr val="244357"/>
                  </a:solidFill>
                  <a:latin typeface="Roboto" panose="02000000000000000000"/>
                </a:rPr>
                <a:t>Enter your text here -  Use this section to list the features your device(s)or pieces of equipment provide you with</a:t>
              </a:r>
              <a:endParaRPr lang="en-US" sz="1620" spc="40">
                <a:solidFill>
                  <a:srgbClr val="244357"/>
                </a:solidFill>
                <a:latin typeface="Roboto" panose="02000000000000000000"/>
              </a:endParaRPr>
            </a:p>
          </p:txBody>
        </p:sp>
        <p:sp>
          <p:nvSpPr>
            <p:cNvPr id="25" name="TextBox 25"/>
            <p:cNvSpPr txBox="1"/>
            <p:nvPr/>
          </p:nvSpPr>
          <p:spPr>
            <a:xfrm>
              <a:off x="9305706" y="2216304"/>
              <a:ext cx="3027486" cy="2034667"/>
            </a:xfrm>
            <a:prstGeom prst="rect">
              <a:avLst/>
            </a:prstGeom>
          </p:spPr>
          <p:txBody>
            <a:bodyPr lIns="0" tIns="0" rIns="0" bIns="0" rtlCol="0" anchor="t">
              <a:spAutoFit/>
            </a:bodyPr>
            <a:lstStyle/>
            <a:p>
              <a:pPr algn="ctr">
                <a:lnSpc>
                  <a:spcPts val="2430"/>
                </a:lnSpc>
              </a:pPr>
              <a:r>
                <a:rPr lang="en-US" sz="1620" spc="40">
                  <a:solidFill>
                    <a:srgbClr val="244357"/>
                  </a:solidFill>
                  <a:latin typeface="Roboto" panose="02000000000000000000"/>
                </a:rPr>
                <a:t>Enter your text here- Use this section to note the limitations of your listed device(s) or pieces of equipment</a:t>
              </a:r>
              <a:endParaRPr lang="en-US" sz="1620" spc="40">
                <a:solidFill>
                  <a:srgbClr val="244357"/>
                </a:solidFill>
                <a:latin typeface="Roboto" panose="02000000000000000000"/>
              </a:endParaRPr>
            </a:p>
          </p:txBody>
        </p:sp>
        <p:sp>
          <p:nvSpPr>
            <p:cNvPr id="26" name="TextBox 26"/>
            <p:cNvSpPr txBox="1"/>
            <p:nvPr/>
          </p:nvSpPr>
          <p:spPr>
            <a:xfrm>
              <a:off x="13701139" y="2216304"/>
              <a:ext cx="3027486" cy="2858632"/>
            </a:xfrm>
            <a:prstGeom prst="rect">
              <a:avLst/>
            </a:prstGeom>
          </p:spPr>
          <p:txBody>
            <a:bodyPr lIns="0" tIns="0" rIns="0" bIns="0" rtlCol="0" anchor="t">
              <a:spAutoFit/>
            </a:bodyPr>
            <a:lstStyle/>
            <a:p>
              <a:pPr algn="ctr">
                <a:lnSpc>
                  <a:spcPts val="2430"/>
                </a:lnSpc>
              </a:pPr>
              <a:r>
                <a:rPr lang="en-US" sz="1620" spc="40">
                  <a:solidFill>
                    <a:srgbClr val="244357"/>
                  </a:solidFill>
                  <a:latin typeface="Roboto" panose="02000000000000000000"/>
                </a:rPr>
                <a:t>Enter your text here- Use this section to list the possible show  formats that your device(s) or pieces of equipment can help you create</a:t>
              </a:r>
              <a:endParaRPr lang="en-US" sz="1620" spc="40">
                <a:solidFill>
                  <a:srgbClr val="244357"/>
                </a:solidFill>
                <a:latin typeface="Roboto" panose="02000000000000000000"/>
              </a:endParaRPr>
            </a:p>
          </p:txBody>
        </p:sp>
        <p:sp>
          <p:nvSpPr>
            <p:cNvPr id="27" name="TextBox 27"/>
            <p:cNvSpPr txBox="1"/>
            <p:nvPr/>
          </p:nvSpPr>
          <p:spPr>
            <a:xfrm>
              <a:off x="468413" y="580158"/>
              <a:ext cx="3124146" cy="491039"/>
            </a:xfrm>
            <a:prstGeom prst="rect">
              <a:avLst/>
            </a:prstGeom>
          </p:spPr>
          <p:txBody>
            <a:bodyPr lIns="0" tIns="0" rIns="0" bIns="0" rtlCol="0" anchor="t">
              <a:spAutoFit/>
            </a:bodyPr>
            <a:lstStyle/>
            <a:p>
              <a:pPr algn="ctr">
                <a:lnSpc>
                  <a:spcPts val="3080"/>
                </a:lnSpc>
              </a:pPr>
              <a:r>
                <a:rPr lang="en-US" sz="2200" spc="54">
                  <a:solidFill>
                    <a:srgbClr val="FFFFFF"/>
                  </a:solidFill>
                  <a:latin typeface="Roboto Bold" panose="02000000000000000000"/>
                </a:rPr>
                <a:t>DEVICE(S)</a:t>
              </a:r>
              <a:endParaRPr lang="en-US" sz="2200" spc="54">
                <a:solidFill>
                  <a:srgbClr val="FFFFFF"/>
                </a:solidFill>
                <a:latin typeface="Roboto Bold" panose="02000000000000000000"/>
              </a:endParaRPr>
            </a:p>
          </p:txBody>
        </p:sp>
        <p:sp>
          <p:nvSpPr>
            <p:cNvPr id="28" name="TextBox 28"/>
            <p:cNvSpPr txBox="1"/>
            <p:nvPr/>
          </p:nvSpPr>
          <p:spPr>
            <a:xfrm>
              <a:off x="4861943" y="580158"/>
              <a:ext cx="3124146" cy="491039"/>
            </a:xfrm>
            <a:prstGeom prst="rect">
              <a:avLst/>
            </a:prstGeom>
          </p:spPr>
          <p:txBody>
            <a:bodyPr lIns="0" tIns="0" rIns="0" bIns="0" rtlCol="0" anchor="t">
              <a:spAutoFit/>
            </a:bodyPr>
            <a:lstStyle/>
            <a:p>
              <a:pPr marL="0" lvl="0" indent="0" algn="ctr">
                <a:lnSpc>
                  <a:spcPts val="3080"/>
                </a:lnSpc>
                <a:spcBef>
                  <a:spcPct val="0"/>
                </a:spcBef>
              </a:pPr>
              <a:r>
                <a:rPr lang="en-US" sz="2200" spc="54">
                  <a:solidFill>
                    <a:srgbClr val="FFFFFF"/>
                  </a:solidFill>
                  <a:latin typeface="Roboto Bold" panose="02000000000000000000"/>
                </a:rPr>
                <a:t>FEATURE(S)</a:t>
              </a:r>
              <a:endParaRPr lang="en-US" sz="2200" spc="54">
                <a:solidFill>
                  <a:srgbClr val="FFFFFF"/>
                </a:solidFill>
                <a:latin typeface="Roboto Bold" panose="02000000000000000000"/>
              </a:endParaRPr>
            </a:p>
          </p:txBody>
        </p:sp>
        <p:sp>
          <p:nvSpPr>
            <p:cNvPr id="29" name="TextBox 29"/>
            <p:cNvSpPr txBox="1"/>
            <p:nvPr/>
          </p:nvSpPr>
          <p:spPr>
            <a:xfrm>
              <a:off x="9257376" y="580158"/>
              <a:ext cx="3124146" cy="491039"/>
            </a:xfrm>
            <a:prstGeom prst="rect">
              <a:avLst/>
            </a:prstGeom>
          </p:spPr>
          <p:txBody>
            <a:bodyPr lIns="0" tIns="0" rIns="0" bIns="0" rtlCol="0" anchor="t">
              <a:spAutoFit/>
            </a:bodyPr>
            <a:lstStyle/>
            <a:p>
              <a:pPr marL="0" lvl="0" indent="0" algn="ctr">
                <a:lnSpc>
                  <a:spcPts val="3080"/>
                </a:lnSpc>
                <a:spcBef>
                  <a:spcPct val="0"/>
                </a:spcBef>
              </a:pPr>
              <a:r>
                <a:rPr lang="en-US" sz="2200" spc="54">
                  <a:solidFill>
                    <a:srgbClr val="FFFFFF"/>
                  </a:solidFill>
                  <a:latin typeface="Roboto Bold" panose="02000000000000000000"/>
                </a:rPr>
                <a:t>LIMITATION(S)</a:t>
              </a:r>
              <a:endParaRPr lang="en-US" sz="2200" spc="54">
                <a:solidFill>
                  <a:srgbClr val="FFFFFF"/>
                </a:solidFill>
                <a:latin typeface="Roboto Bold" panose="02000000000000000000"/>
              </a:endParaRPr>
            </a:p>
          </p:txBody>
        </p:sp>
        <p:sp>
          <p:nvSpPr>
            <p:cNvPr id="30" name="TextBox 30"/>
            <p:cNvSpPr txBox="1"/>
            <p:nvPr/>
          </p:nvSpPr>
          <p:spPr>
            <a:xfrm>
              <a:off x="13651858" y="580158"/>
              <a:ext cx="3124146" cy="491039"/>
            </a:xfrm>
            <a:prstGeom prst="rect">
              <a:avLst/>
            </a:prstGeom>
          </p:spPr>
          <p:txBody>
            <a:bodyPr lIns="0" tIns="0" rIns="0" bIns="0" rtlCol="0" anchor="t">
              <a:spAutoFit/>
            </a:bodyPr>
            <a:lstStyle/>
            <a:p>
              <a:pPr marL="0" lvl="0" indent="0" algn="ctr">
                <a:lnSpc>
                  <a:spcPts val="3080"/>
                </a:lnSpc>
                <a:spcBef>
                  <a:spcPct val="0"/>
                </a:spcBef>
              </a:pPr>
              <a:r>
                <a:rPr lang="en-US" sz="2200" spc="54">
                  <a:solidFill>
                    <a:srgbClr val="FFFFFF"/>
                  </a:solidFill>
                  <a:latin typeface="Roboto Bold" panose="02000000000000000000"/>
                </a:rPr>
                <a:t>FORMAT(S)</a:t>
              </a:r>
              <a:endParaRPr lang="en-US" sz="2200" spc="54">
                <a:solidFill>
                  <a:srgbClr val="FFFFFF"/>
                </a:solidFill>
                <a:latin typeface="Roboto Bold" panose="02000000000000000000"/>
              </a:endParaRPr>
            </a:p>
          </p:txBody>
        </p:sp>
        <p:grpSp>
          <p:nvGrpSpPr>
            <p:cNvPr id="31" name="Group 31"/>
            <p:cNvGrpSpPr/>
            <p:nvPr/>
          </p:nvGrpSpPr>
          <p:grpSpPr>
            <a:xfrm rot="0">
              <a:off x="17581732" y="1144065"/>
              <a:ext cx="4059068" cy="4250946"/>
              <a:chOff x="0" y="0"/>
              <a:chExt cx="1827501" cy="1913890"/>
            </a:xfrm>
          </p:grpSpPr>
          <p:sp>
            <p:nvSpPr>
              <p:cNvPr id="32" name="Freeform 32"/>
              <p:cNvSpPr/>
              <p:nvPr/>
            </p:nvSpPr>
            <p:spPr>
              <a:xfrm>
                <a:off x="0" y="0"/>
                <a:ext cx="1827501" cy="1913890"/>
              </a:xfrm>
              <a:custGeom>
                <a:avLst/>
                <a:gdLst/>
                <a:ahLst/>
                <a:cxnLst/>
                <a:rect l="l" t="t" r="r" b="b"/>
                <a:pathLst>
                  <a:path w="1827501" h="1913890">
                    <a:moveTo>
                      <a:pt x="0" y="0"/>
                    </a:moveTo>
                    <a:lnTo>
                      <a:pt x="1827501" y="0"/>
                    </a:lnTo>
                    <a:lnTo>
                      <a:pt x="1827501" y="1913890"/>
                    </a:lnTo>
                    <a:lnTo>
                      <a:pt x="0" y="1913890"/>
                    </a:lnTo>
                    <a:close/>
                  </a:path>
                </a:pathLst>
              </a:custGeom>
              <a:solidFill>
                <a:srgbClr val="FFBD59"/>
              </a:solidFill>
            </p:spPr>
          </p:sp>
          <p:sp>
            <p:nvSpPr>
              <p:cNvPr id="33" name="Freeform 33"/>
              <p:cNvSpPr/>
              <p:nvPr/>
            </p:nvSpPr>
            <p:spPr>
              <a:xfrm>
                <a:off x="59690" y="59690"/>
                <a:ext cx="1706851" cy="1793240"/>
              </a:xfrm>
              <a:custGeom>
                <a:avLst/>
                <a:gdLst/>
                <a:ahLst/>
                <a:cxnLst/>
                <a:rect l="l" t="t" r="r" b="b"/>
                <a:pathLst>
                  <a:path w="1706851" h="1793240">
                    <a:moveTo>
                      <a:pt x="0" y="0"/>
                    </a:moveTo>
                    <a:lnTo>
                      <a:pt x="1706851" y="0"/>
                    </a:lnTo>
                    <a:lnTo>
                      <a:pt x="1706851" y="1793240"/>
                    </a:lnTo>
                    <a:lnTo>
                      <a:pt x="0" y="1793240"/>
                    </a:lnTo>
                    <a:close/>
                  </a:path>
                </a:pathLst>
              </a:custGeom>
              <a:solidFill>
                <a:srgbClr val="F2FAFF"/>
              </a:solidFill>
            </p:spPr>
          </p:sp>
        </p:grpSp>
        <p:sp>
          <p:nvSpPr>
            <p:cNvPr id="34" name="AutoShape 34"/>
            <p:cNvSpPr/>
            <p:nvPr/>
          </p:nvSpPr>
          <p:spPr>
            <a:xfrm>
              <a:off x="17579828" y="0"/>
              <a:ext cx="4060972" cy="1726403"/>
            </a:xfrm>
            <a:prstGeom prst="rect">
              <a:avLst/>
            </a:prstGeom>
            <a:solidFill>
              <a:srgbClr val="000000"/>
            </a:solidFill>
          </p:spPr>
        </p:sp>
        <p:sp>
          <p:nvSpPr>
            <p:cNvPr id="35" name="TextBox 35"/>
            <p:cNvSpPr txBox="1"/>
            <p:nvPr/>
          </p:nvSpPr>
          <p:spPr>
            <a:xfrm>
              <a:off x="18097523" y="2216304"/>
              <a:ext cx="3027486" cy="2858632"/>
            </a:xfrm>
            <a:prstGeom prst="rect">
              <a:avLst/>
            </a:prstGeom>
          </p:spPr>
          <p:txBody>
            <a:bodyPr lIns="0" tIns="0" rIns="0" bIns="0" rtlCol="0" anchor="t">
              <a:spAutoFit/>
            </a:bodyPr>
            <a:lstStyle/>
            <a:p>
              <a:pPr algn="ctr">
                <a:lnSpc>
                  <a:spcPts val="2430"/>
                </a:lnSpc>
              </a:pPr>
              <a:r>
                <a:rPr lang="en-US" sz="1620" spc="40">
                  <a:solidFill>
                    <a:srgbClr val="244357"/>
                  </a:solidFill>
                  <a:latin typeface="Roboto" panose="02000000000000000000"/>
                </a:rPr>
                <a:t>Enter your text here - Use this section to piece out the steps you must complete in order to achieve the stated objective(s) using the listed resources</a:t>
              </a:r>
              <a:endParaRPr lang="en-US" sz="1620" spc="40">
                <a:solidFill>
                  <a:srgbClr val="244357"/>
                </a:solidFill>
                <a:latin typeface="Roboto" panose="02000000000000000000"/>
              </a:endParaRPr>
            </a:p>
          </p:txBody>
        </p:sp>
        <p:sp>
          <p:nvSpPr>
            <p:cNvPr id="36" name="TextBox 36"/>
            <p:cNvSpPr txBox="1"/>
            <p:nvPr/>
          </p:nvSpPr>
          <p:spPr>
            <a:xfrm>
              <a:off x="18048241" y="580158"/>
              <a:ext cx="3124146" cy="491039"/>
            </a:xfrm>
            <a:prstGeom prst="rect">
              <a:avLst/>
            </a:prstGeom>
          </p:spPr>
          <p:txBody>
            <a:bodyPr lIns="0" tIns="0" rIns="0" bIns="0" rtlCol="0" anchor="t">
              <a:spAutoFit/>
            </a:bodyPr>
            <a:lstStyle/>
            <a:p>
              <a:pPr marL="0" lvl="0" indent="0" algn="ctr">
                <a:lnSpc>
                  <a:spcPts val="3080"/>
                </a:lnSpc>
                <a:spcBef>
                  <a:spcPct val="0"/>
                </a:spcBef>
              </a:pPr>
              <a:r>
                <a:rPr lang="en-US" sz="2200" spc="54">
                  <a:solidFill>
                    <a:srgbClr val="FFFFFF"/>
                  </a:solidFill>
                  <a:latin typeface="Roboto Bold" panose="02000000000000000000"/>
                </a:rPr>
                <a:t>NEXT STEP(S)</a:t>
              </a:r>
              <a:endParaRPr lang="en-US" sz="2200" spc="54">
                <a:solidFill>
                  <a:srgbClr val="FFFFFF"/>
                </a:solidFill>
                <a:latin typeface="Roboto Bold" panose="02000000000000000000"/>
              </a:endParaRPr>
            </a:p>
          </p:txBody>
        </p:sp>
      </p:grpSp>
      <p:grpSp>
        <p:nvGrpSpPr>
          <p:cNvPr id="37" name="Group 37"/>
          <p:cNvGrpSpPr/>
          <p:nvPr/>
        </p:nvGrpSpPr>
        <p:grpSpPr>
          <a:xfrm rot="0">
            <a:off x="1028700" y="2821079"/>
            <a:ext cx="16230600" cy="1291676"/>
            <a:chOff x="0" y="0"/>
            <a:chExt cx="9743270" cy="775396"/>
          </a:xfrm>
        </p:grpSpPr>
        <p:sp>
          <p:nvSpPr>
            <p:cNvPr id="38" name="Freeform 38"/>
            <p:cNvSpPr/>
            <p:nvPr/>
          </p:nvSpPr>
          <p:spPr>
            <a:xfrm>
              <a:off x="0" y="0"/>
              <a:ext cx="9743270" cy="775396"/>
            </a:xfrm>
            <a:custGeom>
              <a:avLst/>
              <a:gdLst/>
              <a:ahLst/>
              <a:cxnLst/>
              <a:rect l="l" t="t" r="r" b="b"/>
              <a:pathLst>
                <a:path w="9743270" h="775396">
                  <a:moveTo>
                    <a:pt x="0" y="0"/>
                  </a:moveTo>
                  <a:lnTo>
                    <a:pt x="9743270" y="0"/>
                  </a:lnTo>
                  <a:lnTo>
                    <a:pt x="9743270" y="775396"/>
                  </a:lnTo>
                  <a:lnTo>
                    <a:pt x="0" y="775396"/>
                  </a:lnTo>
                  <a:close/>
                </a:path>
              </a:pathLst>
            </a:custGeom>
            <a:solidFill>
              <a:srgbClr val="FFBD59"/>
            </a:solidFill>
          </p:spPr>
        </p:sp>
        <p:sp>
          <p:nvSpPr>
            <p:cNvPr id="39" name="Freeform 39"/>
            <p:cNvSpPr/>
            <p:nvPr/>
          </p:nvSpPr>
          <p:spPr>
            <a:xfrm>
              <a:off x="59690" y="59690"/>
              <a:ext cx="9622620" cy="654746"/>
            </a:xfrm>
            <a:custGeom>
              <a:avLst/>
              <a:gdLst/>
              <a:ahLst/>
              <a:cxnLst/>
              <a:rect l="l" t="t" r="r" b="b"/>
              <a:pathLst>
                <a:path w="9622620" h="654746">
                  <a:moveTo>
                    <a:pt x="0" y="0"/>
                  </a:moveTo>
                  <a:lnTo>
                    <a:pt x="9622620" y="0"/>
                  </a:lnTo>
                  <a:lnTo>
                    <a:pt x="9622620" y="654746"/>
                  </a:lnTo>
                  <a:lnTo>
                    <a:pt x="0" y="654746"/>
                  </a:lnTo>
                  <a:close/>
                </a:path>
              </a:pathLst>
            </a:custGeom>
            <a:solidFill>
              <a:srgbClr val="F2FAFF"/>
            </a:solidFill>
          </p:spPr>
        </p:sp>
      </p:grpSp>
      <p:sp>
        <p:nvSpPr>
          <p:cNvPr id="40" name="AutoShape 40"/>
          <p:cNvSpPr/>
          <p:nvPr/>
        </p:nvSpPr>
        <p:spPr>
          <a:xfrm>
            <a:off x="1027272" y="1963031"/>
            <a:ext cx="3045729" cy="1294803"/>
          </a:xfrm>
          <a:prstGeom prst="rect">
            <a:avLst/>
          </a:prstGeom>
          <a:solidFill>
            <a:srgbClr val="000000"/>
          </a:solidFill>
        </p:spPr>
      </p:sp>
      <p:sp>
        <p:nvSpPr>
          <p:cNvPr id="41" name="TextBox 41"/>
          <p:cNvSpPr txBox="1"/>
          <p:nvPr/>
        </p:nvSpPr>
        <p:spPr>
          <a:xfrm>
            <a:off x="1415543" y="3409767"/>
            <a:ext cx="14321606" cy="311150"/>
          </a:xfrm>
          <a:prstGeom prst="rect">
            <a:avLst/>
          </a:prstGeom>
        </p:spPr>
        <p:txBody>
          <a:bodyPr lIns="0" tIns="0" rIns="0" bIns="0" rtlCol="0" anchor="t">
            <a:spAutoFit/>
          </a:bodyPr>
          <a:lstStyle/>
          <a:p>
            <a:pPr algn="ctr">
              <a:lnSpc>
                <a:spcPts val="2430"/>
              </a:lnSpc>
            </a:pPr>
            <a:r>
              <a:rPr lang="en-US" sz="1620" spc="40">
                <a:solidFill>
                  <a:srgbClr val="244357"/>
                </a:solidFill>
                <a:latin typeface="Roboto" panose="02000000000000000000"/>
              </a:rPr>
              <a:t>Enter Your Text Here - Use this section to state what you are trying to achieve in a sentence or two</a:t>
            </a:r>
            <a:endParaRPr lang="en-US" sz="1620" spc="40">
              <a:solidFill>
                <a:srgbClr val="244357"/>
              </a:solidFill>
              <a:latin typeface="Roboto" panose="02000000000000000000"/>
            </a:endParaRPr>
          </a:p>
        </p:txBody>
      </p:sp>
      <p:sp>
        <p:nvSpPr>
          <p:cNvPr id="42" name="TextBox 42"/>
          <p:cNvSpPr txBox="1"/>
          <p:nvPr/>
        </p:nvSpPr>
        <p:spPr>
          <a:xfrm>
            <a:off x="1378582" y="2376718"/>
            <a:ext cx="2343109" cy="445591"/>
          </a:xfrm>
          <a:prstGeom prst="rect">
            <a:avLst/>
          </a:prstGeom>
        </p:spPr>
        <p:txBody>
          <a:bodyPr lIns="0" tIns="0" rIns="0" bIns="0" rtlCol="0" anchor="t">
            <a:spAutoFit/>
          </a:bodyPr>
          <a:lstStyle/>
          <a:p>
            <a:pPr marL="0" lvl="0" indent="0" algn="ctr">
              <a:lnSpc>
                <a:spcPts val="3570"/>
              </a:lnSpc>
              <a:spcBef>
                <a:spcPct val="0"/>
              </a:spcBef>
            </a:pPr>
            <a:r>
              <a:rPr lang="en-US" sz="2550" spc="63">
                <a:solidFill>
                  <a:srgbClr val="FFFFFF"/>
                </a:solidFill>
                <a:latin typeface="Roboto Bold" panose="02000000000000000000"/>
              </a:rPr>
              <a:t>GOAL DEFINED</a:t>
            </a:r>
            <a:endParaRPr lang="en-US" sz="2550" spc="63">
              <a:solidFill>
                <a:srgbClr val="FFFFFF"/>
              </a:solidFill>
              <a:latin typeface="Roboto Bold" panose="02000000000000000000"/>
            </a:endParaRPr>
          </a:p>
        </p:txBody>
      </p:sp>
      <p:pic>
        <p:nvPicPr>
          <p:cNvPr id="43" name="Picture 42" descr="TILAG - New abct logo (21)"/>
          <p:cNvPicPr>
            <a:picLocks noChangeAspect="1"/>
          </p:cNvPicPr>
          <p:nvPr/>
        </p:nvPicPr>
        <p:blipFill>
          <a:blip r:embed="rId1"/>
          <a:stretch>
            <a:fillRect/>
          </a:stretch>
        </p:blipFill>
        <p:spPr>
          <a:xfrm>
            <a:off x="609600" y="571500"/>
            <a:ext cx="1146810" cy="1146810"/>
          </a:xfrm>
          <a:prstGeom prst="rect">
            <a:avLst/>
          </a:prstGeom>
          <a:effectLst>
            <a:outerShdw blurRad="152400" dist="317500" dir="5400000" sx="90000" sy="-19000" rotWithShape="0">
              <a:prstClr val="black">
                <a:alpha val="15000"/>
              </a:prstClr>
            </a:outerShdw>
            <a:softEdge rad="127000"/>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1872</Words>
  <Application>WPS Presentation</Application>
  <PresentationFormat>On-screen Show (4:3)</PresentationFormat>
  <Paragraphs>66</Paragraphs>
  <Slides>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vt:i4>
      </vt:variant>
    </vt:vector>
  </HeadingPairs>
  <TitlesOfParts>
    <vt:vector size="15" baseType="lpstr">
      <vt:lpstr>Arial</vt:lpstr>
      <vt:lpstr>SimSun</vt:lpstr>
      <vt:lpstr>Wingdings</vt:lpstr>
      <vt:lpstr>Roboto Condensed Bold</vt:lpstr>
      <vt:lpstr>Roboto</vt:lpstr>
      <vt:lpstr>Roboto Bold</vt:lpstr>
      <vt:lpstr>Arial</vt:lpstr>
      <vt:lpstr>Microsoft YaHei</vt:lpstr>
      <vt:lpstr>Arial Unicode MS</vt:lpstr>
      <vt:lpstr>Calibri</vt:lpstr>
      <vt:lpstr>Office Theme</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Management - Action Plan and Worksheet</dc:title>
  <dc:creator/>
  <cp:lastModifiedBy>Kerri</cp:lastModifiedBy>
  <cp:revision>2</cp:revision>
  <dcterms:created xsi:type="dcterms:W3CDTF">2006-08-16T00:00:00Z</dcterms:created>
  <dcterms:modified xsi:type="dcterms:W3CDTF">2023-12-24T03:52:07Z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F84EDD8639BD4CEF9B923F45FB48E72E_13</vt:lpwstr>
  </property>
  <property fmtid="{D5CDD505-2E9C-101B-9397-08002B2CF9AE}" pid="3" name="KSOProductBuildVer">
    <vt:lpwstr>1033-12.2.0.13359</vt:lpwstr>
  </property>
</Properties>
</file>